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6"/>
  </p:notesMasterIdLst>
  <p:sldIdLst>
    <p:sldId id="281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E22C7-B86A-4F1F-A7E3-3A175C87C4FA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213A7-EF04-4522-B177-A16CA6C478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7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13A7-EF04-4522-B177-A16CA6C478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91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213A7-EF04-4522-B177-A16CA6C478E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79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13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72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20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6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3195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42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778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13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8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5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75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35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37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82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5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6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BC06D-EA57-466C-946C-4BE48A21900C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08B9EA-AFE3-4435-8ACB-79545AE31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59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D4932-FE4A-3FB4-D9A9-DF2FD49F772F}"/>
              </a:ext>
            </a:extLst>
          </p:cNvPr>
          <p:cNvSpPr/>
          <p:nvPr/>
        </p:nvSpPr>
        <p:spPr>
          <a:xfrm>
            <a:off x="1755638" y="544646"/>
            <a:ext cx="8511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UNDERGRADUATE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B1EC8-78A0-6087-E513-E6EA82D16DC0}"/>
              </a:ext>
            </a:extLst>
          </p:cNvPr>
          <p:cNvSpPr/>
          <p:nvPr/>
        </p:nvSpPr>
        <p:spPr>
          <a:xfrm>
            <a:off x="1755638" y="2136338"/>
            <a:ext cx="806060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NAME: Ayush Raj</a:t>
            </a:r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 NO: 21124013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GUIDED BY: R K PANDEY SIR</a:t>
            </a:r>
          </a:p>
        </p:txBody>
      </p:sp>
    </p:spTree>
    <p:extLst>
      <p:ext uri="{BB962C8B-B14F-4D97-AF65-F5344CB8AC3E}">
        <p14:creationId xmlns:p14="http://schemas.microsoft.com/office/powerpoint/2010/main" val="214511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0E56E-6E38-3793-41A3-1F1C6BEF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3" y="446343"/>
            <a:ext cx="4686706" cy="365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2C355-89DC-F6D2-B2E5-73B38083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53" y="1144568"/>
            <a:ext cx="5700254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0A3DA-2CE9-1E66-7270-037FD406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8" y="2242877"/>
            <a:ext cx="5227773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7DBC3-AF02-C4E9-BCF3-AD23277D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83" y="2864057"/>
            <a:ext cx="3025402" cy="960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CA0EB-16D6-D97A-D537-C9263DE6E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681" y="3086070"/>
            <a:ext cx="2118544" cy="342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50291-95FF-5F3D-89B4-1807C1336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38" y="4089039"/>
            <a:ext cx="5273497" cy="396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76305D-CA50-ED8C-542B-FEA6ACDEE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00" y="4749473"/>
            <a:ext cx="6058425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F2268-5799-5C3E-D1DB-C5CFD1C8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9" y="238399"/>
            <a:ext cx="6073666" cy="409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B0033-2489-007D-93E3-F6F8DBEA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9" y="4453424"/>
            <a:ext cx="2918713" cy="168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10C4E-62CF-E3BA-78DA-9731960A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28" y="1603606"/>
            <a:ext cx="3406435" cy="2972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0EE97-774E-DBB6-040F-3084DDE08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14" y="4460494"/>
            <a:ext cx="2804403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56A8F-06A0-9831-009D-E5596916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3" y="364916"/>
            <a:ext cx="4541914" cy="43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E4A39-4D7B-3AEA-27EC-6409448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7" y="799294"/>
            <a:ext cx="5464013" cy="127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41E96-1AF6-3D9A-ED4D-249AC9CC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96" y="799294"/>
            <a:ext cx="4237087" cy="101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0CC6A-CD9C-B933-DE53-3CA88806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7" y="2358645"/>
            <a:ext cx="5075360" cy="1348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87980-E28E-F88F-0FE4-2FA82B27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" y="3994203"/>
            <a:ext cx="2057578" cy="320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05AE9-0E58-6BAE-6364-A34216BBC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020" y="4024686"/>
            <a:ext cx="1265030" cy="28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965AC3-9140-8393-D674-3F8EA0821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142" y="4074220"/>
            <a:ext cx="5235394" cy="1600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7E2766-4426-AB2C-99D0-2BA7F5AC7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7" y="4589188"/>
            <a:ext cx="2347163" cy="358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AF5787-5382-8812-1B71-E448AEC3C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2651" y="4631455"/>
            <a:ext cx="2895851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BF628-6693-A18F-5AB5-FEC5B028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3" y="297717"/>
            <a:ext cx="4168501" cy="304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E1EC7-44A4-368E-FB86-90E4BDB4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3" y="602543"/>
            <a:ext cx="2263336" cy="80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D22B9-5623-645D-E53C-5030FA49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31" y="602543"/>
            <a:ext cx="2232853" cy="4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39C1F-6EB0-A643-7F2E-3178A3B83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784" y="564439"/>
            <a:ext cx="2255715" cy="51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8E64A4-6CA6-A664-946A-7FC355ADD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83" y="1997329"/>
            <a:ext cx="3139712" cy="3033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AF2C56-C432-0958-DFE6-452033A1B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83" y="5835989"/>
            <a:ext cx="3749365" cy="266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6C99DB-BA81-B2D2-2BB4-69E3CA92F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5991" y="5816937"/>
            <a:ext cx="2019475" cy="5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52E8AB-27B1-7D4D-8014-8132C5644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65" y="5401061"/>
            <a:ext cx="2606266" cy="327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7AA6D-F4A8-A66E-189A-8F400F1E3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591" y="3332602"/>
            <a:ext cx="2438611" cy="30558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9A198-190A-3A75-C0D9-8875735F8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9202" y="4936200"/>
            <a:ext cx="2129180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573F6-43EB-62BB-EFE7-2FA9EAA4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28" y="2617886"/>
            <a:ext cx="2027096" cy="3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755D8-6FD6-174C-684D-11A1ECCC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1" y="3030386"/>
            <a:ext cx="5616427" cy="199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71E4B-812C-F429-C7E1-F9960821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98" y="5482712"/>
            <a:ext cx="5654530" cy="266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5D399-4936-F49D-D2BC-846DE937B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28" y="425684"/>
            <a:ext cx="2301439" cy="35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7B32E-98B3-4056-E4CA-1E57E1395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786" y="493105"/>
            <a:ext cx="2872989" cy="800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3C28E-C322-6B91-F096-C6D15EB33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28" y="2046497"/>
            <a:ext cx="2613887" cy="350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EEEC31-DCFD-0EE4-F56B-B909B3B5F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145" y="2069469"/>
            <a:ext cx="5761219" cy="434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F4935B-2C32-AE89-A912-679DF98906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6984" y="2336740"/>
            <a:ext cx="3436918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49187-299B-C83A-D5D6-B16878F9B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4" y="288908"/>
            <a:ext cx="5814564" cy="548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6A96E-BDBD-1B28-1A71-5B58AC10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64" y="969341"/>
            <a:ext cx="4168501" cy="2034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ACFE9-04D6-0647-DA48-82830313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4" y="3135802"/>
            <a:ext cx="4099915" cy="1996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195C1-3ADE-2AB6-B133-B8783A3B3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596"/>
            <a:ext cx="4694327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5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4617A-CA4C-6FDF-BB64-814F73D2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2" y="288709"/>
            <a:ext cx="4084674" cy="586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A1C64-0D5E-4526-7A05-FBBABCC7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2" y="875500"/>
            <a:ext cx="8161727" cy="327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0B4EA-B6EC-43B3-ACF1-74BB2A608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6" y="1380880"/>
            <a:ext cx="8733277" cy="1569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A74C0-E9AA-BAD5-DC6D-9505AF3E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92" y="2950736"/>
            <a:ext cx="8779001" cy="6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C046C4-C05F-8898-BCBA-45D2786D4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15" y="3907265"/>
            <a:ext cx="8733277" cy="670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FD830-ACDC-7D63-8EEA-B8F58046F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92" y="4711381"/>
            <a:ext cx="8893311" cy="320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5039F0-55FD-22B9-1BFF-1E8E6B88B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72" y="5019665"/>
            <a:ext cx="5159187" cy="281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79380D-542C-B172-CDB3-885FFC729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263" y="5361281"/>
            <a:ext cx="877138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1F334-EC92-D860-0DB9-8B6C855E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750338"/>
            <a:ext cx="9106689" cy="535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18C25-CEAF-2B6E-CEB9-BC03F39E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55" y="317188"/>
            <a:ext cx="6408975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6DD38-3241-EC9B-7BF2-E82F34F0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9" y="268445"/>
            <a:ext cx="6713802" cy="49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320E1-617C-ED09-38C9-20C2F0AE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9" y="884935"/>
            <a:ext cx="5082980" cy="557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E5A11-2DA8-F2C8-A27B-0E3A01A56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83" y="1330966"/>
            <a:ext cx="419898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8A101-4C5F-895D-730F-F0641F9E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7" y="1655595"/>
            <a:ext cx="4168501" cy="586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8DDAE-4892-FB7F-8649-E12158B5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7" y="2555793"/>
            <a:ext cx="8199831" cy="11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EC5A6-DBF5-88A1-F012-E081AF3A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7" y="3942247"/>
            <a:ext cx="8626588" cy="838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8E055-FB0D-DC4C-7DD3-916D0F24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17" y="237899"/>
            <a:ext cx="7658764" cy="1417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B2BEE-3889-654A-6CF2-4C615AB50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17" y="4893768"/>
            <a:ext cx="8580864" cy="617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A06CB-BBF0-547A-78D6-CDC9FD735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3463" y="5624289"/>
            <a:ext cx="3139712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AF0A5-3F29-0B34-5E49-2C10B735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8" y="189022"/>
            <a:ext cx="6904318" cy="54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B131-0497-E145-45EA-AEE8451CF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8" y="843948"/>
            <a:ext cx="8740897" cy="1493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4861D-73A5-DAD7-7C54-AB622CE6C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8" y="2586251"/>
            <a:ext cx="8657070" cy="723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F85D3-DFE2-4942-C977-90CF45AA2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98" y="3547787"/>
            <a:ext cx="8039797" cy="647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A0491-53C4-633B-09C8-D75AE42A6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98" y="4372091"/>
            <a:ext cx="816934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43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06E23-2600-7E8A-FA30-D24EC272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9" y="336834"/>
            <a:ext cx="270533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B2A09-0C8A-F85D-67E6-CA0B3134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9" y="893015"/>
            <a:ext cx="4724809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34019-3636-0BCC-FBC0-566F67D5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49" y="1449196"/>
            <a:ext cx="1104996" cy="20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AD6C2-E499-0151-BE23-BFD3ABB8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9" y="1814861"/>
            <a:ext cx="2872989" cy="70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047E0-65AD-22FA-4905-DD26292A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958" y="2073964"/>
            <a:ext cx="2415749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18AD8-D914-255F-2D79-6F66688C1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49" y="2766640"/>
            <a:ext cx="1943268" cy="281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F9FAC6-6A6E-46ED-E5EB-36C430C8C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149" y="3209017"/>
            <a:ext cx="3284505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CE34F-1D3A-87F5-15D7-58FCD6638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2605" y="3285223"/>
            <a:ext cx="3246401" cy="502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A6ED5B-EC79-4625-2EDF-B84ED6D867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57" y="2938483"/>
            <a:ext cx="1531753" cy="1120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610CE2-09E3-F1B3-28AA-0CB464AE2C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769" y="3976120"/>
            <a:ext cx="2857748" cy="2865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DB4DFD-DBB1-BD23-4F58-5F2140AC4A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2605" y="4545664"/>
            <a:ext cx="2362405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8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BCCCD-A884-A6CF-1E07-6C05571C8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97" y="401213"/>
            <a:ext cx="3482642" cy="342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47B6-E862-A090-47CB-CC5A1FF9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" y="925899"/>
            <a:ext cx="6139548" cy="2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289AA-7802-9860-B80E-447928300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6" y="1346516"/>
            <a:ext cx="5162495" cy="34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FDC8D-DD44-7472-6381-C875D87C2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96" y="1763145"/>
            <a:ext cx="2217612" cy="58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93789-F217-D20E-C1EA-541A08ADD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96" y="2625544"/>
            <a:ext cx="5121084" cy="419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8AEA9-833F-9786-98BD-211D7D3E1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96" y="3234673"/>
            <a:ext cx="5006774" cy="388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4F399B-94E6-127D-772F-4778F1EAA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96" y="3813320"/>
            <a:ext cx="4976291" cy="381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338760-E751-F671-1432-F932B38F0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680" y="2786980"/>
            <a:ext cx="2106017" cy="1569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9CF616-B690-4769-7D53-084A49058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5" y="4456348"/>
            <a:ext cx="5151566" cy="3962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8EA29E-6941-8E06-6FDA-5356282AE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797" y="4867340"/>
            <a:ext cx="2644369" cy="320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B489B7-8052-0777-675A-34231A4E1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8480" y="4194353"/>
            <a:ext cx="6414125" cy="24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4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63AC1-CB92-F562-23BB-F0315D2F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6" y="293708"/>
            <a:ext cx="1806097" cy="35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E421-BFBF-6072-1802-047EC37E5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5" y="778950"/>
            <a:ext cx="5119973" cy="131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A7175-623A-08A1-A496-52A42D71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5" y="2329898"/>
            <a:ext cx="3482642" cy="35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B626C-9FBB-A10F-2495-FF167548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5" y="2830929"/>
            <a:ext cx="5121084" cy="44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9E219-10C4-7BB3-A4C9-FB558D01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55" y="3429000"/>
            <a:ext cx="5380186" cy="586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4410C7-8325-4F79-3EDE-B8BAE02F9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70" y="4154836"/>
            <a:ext cx="6924345" cy="25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3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7E6B5-C4C7-6AB4-1731-E09EB8B0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9" y="276859"/>
            <a:ext cx="3962743" cy="3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EFB00-4B82-6FCC-6EC0-76D37F18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9" y="696043"/>
            <a:ext cx="3292125" cy="20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8B430-1EA2-6108-A538-4CFD55956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9" y="993297"/>
            <a:ext cx="5082980" cy="35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283EB-211F-AF9E-EC20-901936710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75" y="1965833"/>
            <a:ext cx="1615580" cy="1463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F3806-6A33-636D-9183-2E39E664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294" y="2310778"/>
            <a:ext cx="2530059" cy="800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CC9594-CCCA-E18E-A938-6F76BEDFF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75" y="3552221"/>
            <a:ext cx="4816257" cy="251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22176-3B9A-A20D-4424-41D88DC4C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869" y="1606035"/>
            <a:ext cx="5418290" cy="358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30D25-1E2B-EC33-DE1C-3BC722F52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075" y="4070763"/>
            <a:ext cx="2834886" cy="11812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45E9C-110D-5F8F-8435-FB7A12DAA6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69" y="5391718"/>
            <a:ext cx="1996613" cy="358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F3CC6-B1E4-40BF-3FB9-C45DF9D5F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282" y="5749889"/>
            <a:ext cx="5113463" cy="464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9BBC3C-078F-FCDE-8C73-6105793C0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0844" y="5326942"/>
            <a:ext cx="1882303" cy="2438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C7C7A1-2C5B-7119-A098-E4A0CCB55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7097" y="5327020"/>
            <a:ext cx="1455546" cy="320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DCE80C-6660-1183-2AAC-70FC3AC32A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0844" y="5749889"/>
            <a:ext cx="2362405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1D43F-EFA6-5A5E-1108-F6AF0442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441123"/>
            <a:ext cx="1928027" cy="28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DBF2E-4185-D4DF-8B73-86B5C270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5" y="871959"/>
            <a:ext cx="4968671" cy="45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A88A3-91D1-8E90-89DB-0E21D9C3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5" y="1478071"/>
            <a:ext cx="5319221" cy="434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DF0B9-25C8-159E-44B3-4BFD85DC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36" y="2150265"/>
            <a:ext cx="6527346" cy="1916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24D87-6FFF-235E-2B60-BC3F9DA67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36" y="4304540"/>
            <a:ext cx="7587157" cy="8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D7742A-3723-7B4B-6938-A0727AC2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95" y="1824044"/>
            <a:ext cx="4130398" cy="510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E5084-B622-4BC1-A8C6-DE30648C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5" y="2383513"/>
            <a:ext cx="8626588" cy="1318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F67734-657E-528F-BBF2-BA26ED6F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71" y="14787"/>
            <a:ext cx="5395428" cy="441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5048F-76B9-5250-4697-AAA254954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71" y="540612"/>
            <a:ext cx="5334462" cy="1234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8A331A-ED5F-C4A8-4336-6257AA63E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5" y="3750772"/>
            <a:ext cx="8661802" cy="3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0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21654-E75A-5DFC-82BF-F040D4DB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46" y="155522"/>
            <a:ext cx="5791702" cy="45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0F953-A9C0-BF19-7AC1-DFA24D19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6" y="612762"/>
            <a:ext cx="8710415" cy="1882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F1B9-180F-E1E5-1539-6FB6AABD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6" y="2931095"/>
            <a:ext cx="5410669" cy="434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12B4D-E241-B08E-8A98-96A06180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46" y="3429000"/>
            <a:ext cx="4077053" cy="96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15534A-809F-503C-E01C-BC4EAF7AA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46" y="4460351"/>
            <a:ext cx="4153260" cy="693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66656E-90CC-BFBE-0A4E-A97317BF2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971" y="1189005"/>
            <a:ext cx="5082980" cy="1348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43124A-0D76-1CDE-0D06-88C442A5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215" y="3429000"/>
            <a:ext cx="5067739" cy="1676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D09F5-00F4-41B9-A0F2-0065B4313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532" y="5153831"/>
            <a:ext cx="4229467" cy="685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4C596B-7381-4BC1-752E-4F2B16464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46" y="5773666"/>
            <a:ext cx="8535140" cy="426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4D47A7-59C4-F05C-F05D-A96B52C749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046" y="6116595"/>
            <a:ext cx="6332769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DD3E7-958B-7CE7-AA71-1F1C0871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9" y="167436"/>
            <a:ext cx="4709568" cy="4694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FEDCC-E4B3-49B3-D020-3CD179468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50" y="4976501"/>
            <a:ext cx="815411" cy="152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83329-36A8-EF66-3D85-D1E789E77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52" y="564899"/>
            <a:ext cx="3132091" cy="3673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A184A-2D75-4820-CE64-4C543871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463" y="4370832"/>
            <a:ext cx="883997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9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207C9-411C-251F-9CB9-78FAE0BF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6" y="493477"/>
            <a:ext cx="4206605" cy="365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E6E51-78D1-0DFF-1BEA-4F73D4C4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6" y="1088403"/>
            <a:ext cx="5585944" cy="89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94D5B-CBF2-24E1-F7B5-D7992B53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16" y="2131389"/>
            <a:ext cx="6027942" cy="1181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0444F-9078-842A-D102-DD9669D3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43" y="3545410"/>
            <a:ext cx="4023709" cy="44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12099-1329-FB59-49E9-56262DFE4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16" y="4220227"/>
            <a:ext cx="5151566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6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E5F72-7E2C-4CD8-F249-FF8A77DD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30" y="514136"/>
            <a:ext cx="2712955" cy="3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3EB73-A3B3-7C32-4C40-A620BEB0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0" y="1010018"/>
            <a:ext cx="4740051" cy="1463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7C401-7723-1978-4311-0CA8A17F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30" y="2739679"/>
            <a:ext cx="5845047" cy="58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AE48C-935C-91E4-B062-6B585F92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1" y="3531531"/>
            <a:ext cx="7742184" cy="33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4DF32-6A84-BB64-1FED-14D4B68D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373527"/>
            <a:ext cx="5410669" cy="228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A975C-AA68-4A7D-AF31-C109C8EC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743" y="783903"/>
            <a:ext cx="2263336" cy="35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C9A3F-24AC-E495-62A0-F9ECCCE6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40" y="884859"/>
            <a:ext cx="5189670" cy="184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D6A12-7A19-95B0-9B37-FB6C8ADD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1" y="1776759"/>
            <a:ext cx="4397121" cy="87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91F48-5558-144C-61BB-FE42484E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31" y="3648661"/>
            <a:ext cx="1882303" cy="3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20BB1-2419-035A-3F21-057F45F9E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31" y="4204866"/>
            <a:ext cx="5997460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50C10-104E-E0BC-C6D4-CC82B28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9" y="427489"/>
            <a:ext cx="2225233" cy="365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793C1-5711-A316-85C6-5240E2C9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9" y="921891"/>
            <a:ext cx="4625741" cy="2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2E5F2-2D09-174B-122F-7B1CAD5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19" y="1439817"/>
            <a:ext cx="3284505" cy="111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76A12-3964-45C0-FA3C-F22037997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642" y="2788395"/>
            <a:ext cx="2796782" cy="358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7BAF62-F235-AFC3-D72C-E6D592BD0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642" y="3316534"/>
            <a:ext cx="5921253" cy="967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09B7EB-5F1D-F38C-3CDF-E1D2ECFEF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42" y="4367893"/>
            <a:ext cx="3017782" cy="365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9DD6A9-B169-885C-C0E2-8DE799782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642" y="4884737"/>
            <a:ext cx="3322608" cy="1066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C759AE-B624-99A5-A8CD-918E2794C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5195" y="4882774"/>
            <a:ext cx="3467400" cy="1295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8E0805-B412-6122-1EDF-4B08C1767B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0202" y="2748701"/>
            <a:ext cx="1752752" cy="1691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8058A9-E191-9F26-6F81-9EC6939EE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202" y="4387287"/>
            <a:ext cx="2842506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82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20</Words>
  <Application>Microsoft Office PowerPoint</Application>
  <PresentationFormat>Widescreen</PresentationFormat>
  <Paragraphs>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RAJ</dc:creator>
  <cp:lastModifiedBy>AYUSH RAJ</cp:lastModifiedBy>
  <cp:revision>64</cp:revision>
  <dcterms:created xsi:type="dcterms:W3CDTF">2024-05-07T13:13:07Z</dcterms:created>
  <dcterms:modified xsi:type="dcterms:W3CDTF">2024-05-08T04:39:40Z</dcterms:modified>
</cp:coreProperties>
</file>